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31" d="100"/>
          <a:sy n="131" d="100"/>
        </p:scale>
        <p:origin x="-952" y="-112"/>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r>
              <a:rPr lang="en-US" dirty="0" smtClean="0"/>
              <a:t>*</a:t>
            </a:r>
          </a:p>
          <a:p>
            <a:pPr>
              <a:lnSpc>
                <a:spcPct val="150000"/>
              </a:lnSpc>
            </a:pPr>
            <a:r>
              <a:rPr lang="en-US" dirty="0" smtClean="0"/>
              <a:t>Fort Washington</a:t>
            </a:r>
            <a:endParaRPr lang="en-US" dirty="0" smtClean="0"/>
          </a:p>
          <a:p>
            <a:pPr>
              <a:lnSpc>
                <a:spcPct val="150000"/>
              </a:lnSpc>
            </a:pPr>
            <a:r>
              <a:rPr lang="en-US" dirty="0" smtClean="0"/>
              <a:t>Wilson Creek</a:t>
            </a:r>
          </a:p>
          <a:p>
            <a:pPr>
              <a:lnSpc>
                <a:spcPct val="150000"/>
              </a:lnSpc>
            </a:pPr>
            <a:r>
              <a:rPr lang="en-US" dirty="0" smtClean="0"/>
              <a:t>Lexington</a:t>
            </a:r>
            <a:r>
              <a:rPr lang="en-US" dirty="0" smtClean="0"/>
              <a:t>*</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a:t>
            </a:r>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4900</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smtClean="0"/>
              <a:t> </a:t>
            </a:r>
            <a:r>
              <a:rPr lang="en-US" smtClean="0"/>
              <a:t>Casualties</a:t>
            </a:r>
            <a:endParaRPr lang="en-US" dirty="0" smtClean="0"/>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667</TotalTime>
  <Words>1231</Words>
  <Application>Microsoft Macintosh PowerPoint</Application>
  <PresentationFormat>On-screen Show (4:3)</PresentationFormat>
  <Paragraphs>255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57</cp:revision>
  <dcterms:created xsi:type="dcterms:W3CDTF">2015-04-19T21:12:55Z</dcterms:created>
  <dcterms:modified xsi:type="dcterms:W3CDTF">2015-04-30T00:12:47Z</dcterms:modified>
</cp:coreProperties>
</file>